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8/19/2020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44115"/>
              </p:ext>
            </p:extLst>
          </p:nvPr>
        </p:nvGraphicFramePr>
        <p:xfrm>
          <a:off x="1046815" y="1645000"/>
          <a:ext cx="10077368" cy="407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714623"/>
                <a:gridCol w="2224216"/>
                <a:gridCol w="2433265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</a:t>
                      </a:r>
                      <a:r>
                        <a:rPr lang="en-US" altLang="ko-KR" baseline="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_liked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타 사용자들의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42888"/>
            <a:ext cx="1212532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18200"/>
              </p:ext>
            </p:extLst>
          </p:nvPr>
        </p:nvGraphicFramePr>
        <p:xfrm>
          <a:off x="1030344" y="1669713"/>
          <a:ext cx="10077368" cy="286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Firebase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인증에서 자동으로 발급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변경가능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0" y="279754"/>
            <a:ext cx="3132714" cy="62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1" y="279754"/>
            <a:ext cx="3132713" cy="62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5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72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</a:t>
            </a:r>
            <a:r>
              <a:rPr lang="ko-KR" altLang="en-US" dirty="0" smtClean="0">
                <a:latin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</a:rPr>
              <a:t>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931</Words>
  <Application>Microsoft Office PowerPoint</Application>
  <PresentationFormat>사용자 지정</PresentationFormat>
  <Paragraphs>333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Adobe 명조 Std M</vt:lpstr>
      <vt:lpstr>KoPub돋움체 Light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353</cp:revision>
  <dcterms:created xsi:type="dcterms:W3CDTF">2017-11-16T00:50:54Z</dcterms:created>
  <dcterms:modified xsi:type="dcterms:W3CDTF">2020-08-19T00:37:55Z</dcterms:modified>
</cp:coreProperties>
</file>